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23" r:id="rId2"/>
    <p:sldId id="324" r:id="rId3"/>
    <p:sldId id="325" r:id="rId4"/>
    <p:sldId id="327" r:id="rId5"/>
    <p:sldId id="326" r:id="rId6"/>
    <p:sldId id="329" r:id="rId7"/>
    <p:sldId id="328" r:id="rId8"/>
    <p:sldId id="330" r:id="rId9"/>
    <p:sldId id="331" r:id="rId10"/>
    <p:sldId id="332" r:id="rId11"/>
    <p:sldId id="333" r:id="rId12"/>
    <p:sldId id="334" r:id="rId13"/>
    <p:sldId id="335" r:id="rId14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574C0-6899-044F-AFF8-87C69ADF7B16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D3E90-B815-5240-8C99-CE4DB4B8510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97562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nl-NL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Ik werk bij het Urban Sports Performance Centre en onze missie is de </a:t>
            </a:r>
            <a:r>
              <a:rPr lang="nl-NL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urban</a:t>
            </a:r>
            <a:r>
              <a:rPr lang="nl-NL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sports naar een hoger niveau te tillen en het aantrekkelijker te maken door kennis, innovatie en technologie.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4715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4D3E90-B815-5240-8C99-CE4DB4B8510B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9375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C2B15-A975-AC44-BD74-95ABDF3FA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82E8F-7E80-D14E-A472-56D77081A5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8DF2-457C-9146-8AEB-6A0FEC968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39A0D-BBDF-3643-B463-7720F3396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CFC43-18A9-2141-96C0-0A30F630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25724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3B0E8-5507-FE42-8914-14938640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139B2-7AAA-8A42-95B6-08FE647D91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9E024-CFF5-B846-ACA4-87889EDBF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0D65C-3FF1-D349-8BD8-0D6D2218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94AD9-5A16-8348-8EC7-B71FCFF90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9022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DF318C-3447-F34B-8AE0-28F1AF9D0A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4EF0B4-A9E7-F249-8A16-F77A115E95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DDA64-68B6-934C-A3EB-8AF1E6ECF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B6E40-BD53-0242-A211-5CB4425D2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DC114B-3058-FD4D-B6D9-9A779460B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1003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EF18F-567D-2F49-9758-31315BBEA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B711-2B5A-F646-A297-E838C9B4C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3B02F-010E-AC4B-A3CA-A04227F0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E2D0D-F553-6744-BBC8-00DC0035B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BACB8-E237-F046-979D-6CABE3D3B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11718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FEA7E-5F16-5D45-B303-39B313136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C4AD1-00CF-A943-9D73-06503641C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59EA0-E86C-CA4C-A456-65F82B21B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D6535-4E83-D04F-A9E5-85D820098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FABD9-4EE6-1D4F-93A3-0D3A8C9B1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75970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7A2DE-D815-D24C-8002-0A33FD8C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98801-6026-864E-B71D-6685ECF89E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C38E6-E704-444D-9B9B-D66548507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D3351-2CC1-FA4B-A507-313C2715F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ABE12-00B3-524C-8ECC-2FA7E1F51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CB488-C1DC-4D4D-8CBB-1DDBB3FAE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3314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8D6DB-8495-774F-A9F1-AD553BFC5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EF87B-A9DB-FE48-83D6-E652B4A3B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F4E39-9D02-6A44-918D-E7253CBC0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1960B-0E32-6B45-B5C5-86C4CD39F5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EBE1E-2076-D946-B1BA-3B5C3706DA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13D631-8A8E-D044-A181-AFE9BB92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C2EB35-A124-8A44-B791-B0578C98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FDFC0D-1410-5643-9774-D3DFD840B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5489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E72D1-DDA4-2446-8ADB-95E536D1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06D9C-FAA1-6149-9818-60A69A155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84881-2A89-B54F-B636-31E3C8BAE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32D6F7-8B95-E348-B968-38524B3CA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10819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09AC9-67D5-6C4F-AFFE-C8BD4F684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EB47F3-0570-C94F-8EA5-87015AFB1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0BCC3-20EC-CA45-B8C1-40A1BF8CC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1128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FDCF-6FE3-1E41-8A41-D356B8723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C21DE-0421-6B4D-9169-AF764DB92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6719E-3E5A-0749-B4E5-92D26F12E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8A8055-CE88-4546-8D40-084FAC23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36BE7-D081-7047-AC61-9EFF93BA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FD1ED-A9C0-AE4B-9B58-B2109BE9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0787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EDD2A-9AF4-2E4E-81E6-4B34B3616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5C1BDE-A577-814E-A222-DC0DF8374A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6D208-6391-F948-A158-C44954178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5D731B-DFC6-9648-A4D1-AA2A6A28F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E8001-6875-714F-8FEB-818D34410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54E956-2212-9441-9B1E-9E0213919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79908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3DC6C7-3FCA-0D4D-A454-2F9667267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8CAE7-4D13-894D-B90F-C5361D7E4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A1F56-3CAB-BB4D-BB61-46051E2FFA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C03A2-3731-0B48-8FC9-ED4974998E9B}" type="datetimeFigureOut">
              <a:rPr lang="en-NL" smtClean="0"/>
              <a:t>14/02/2022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3F53C-76CE-C241-B3CE-62ACA3E26D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D90D2-2D1F-DB49-8070-02FE04440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2DE4C-408B-7845-9C91-7251D4868C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4573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, sky, person, outdoor&#10;&#10;Description automatically generated">
            <a:extLst>
              <a:ext uri="{FF2B5EF4-FFF2-40B4-BE49-F238E27FC236}">
                <a16:creationId xmlns:a16="http://schemas.microsoft.com/office/drawing/2014/main" id="{B6500617-0E1A-6343-807F-4DF0B1B450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807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ED84E-ABA7-3948-91C8-0E76ECBAA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Leaderboards 		&amp; Achievements 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16B1AF-C9EC-334D-A99C-50669A613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60239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07800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2116169-B379-7B45-8AD1-E8099BF9B74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3018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37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8BC2E-C00A-0842-A147-279B19FB6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8000"/>
            <a:ext cx="6143626" cy="1400400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4300">
                <a:solidFill>
                  <a:schemeClr val="bg1"/>
                </a:solidFill>
              </a:rPr>
              <a:t>Learning, Visualization   &amp; Challenges		 </a:t>
            </a:r>
          </a:p>
        </p:txBody>
      </p:sp>
      <p:pic>
        <p:nvPicPr>
          <p:cNvPr id="5" name="Content Placeholder 4" descr="A group of cell phones&#10;&#10;Description automatically generated with low confidence">
            <a:extLst>
              <a:ext uri="{FF2B5EF4-FFF2-40B4-BE49-F238E27FC236}">
                <a16:creationId xmlns:a16="http://schemas.microsoft.com/office/drawing/2014/main" id="{582DFDD0-C73A-AD4B-9160-5E339B485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44" b="2718"/>
          <a:stretch/>
        </p:blipFill>
        <p:spPr>
          <a:xfrm>
            <a:off x="20" y="-1"/>
            <a:ext cx="12191980" cy="3984912"/>
          </a:xfrm>
          <a:custGeom>
            <a:avLst/>
            <a:gdLst/>
            <a:ahLst/>
            <a:cxnLst/>
            <a:rect l="l" t="t" r="r" b="b"/>
            <a:pathLst>
              <a:path w="12192000" h="3984912">
                <a:moveTo>
                  <a:pt x="0" y="0"/>
                </a:moveTo>
                <a:lnTo>
                  <a:pt x="12192000" y="0"/>
                </a:lnTo>
                <a:lnTo>
                  <a:pt x="12192000" y="566059"/>
                </a:lnTo>
                <a:lnTo>
                  <a:pt x="12192000" y="794037"/>
                </a:lnTo>
                <a:lnTo>
                  <a:pt x="12192000" y="2336800"/>
                </a:lnTo>
                <a:lnTo>
                  <a:pt x="12192000" y="2631227"/>
                </a:lnTo>
                <a:lnTo>
                  <a:pt x="12192000" y="3908712"/>
                </a:lnTo>
                <a:lnTo>
                  <a:pt x="9439275" y="3984912"/>
                </a:lnTo>
                <a:lnTo>
                  <a:pt x="5572127" y="3737262"/>
                </a:lnTo>
                <a:lnTo>
                  <a:pt x="0" y="3908712"/>
                </a:lnTo>
                <a:lnTo>
                  <a:pt x="0" y="2631227"/>
                </a:lnTo>
                <a:lnTo>
                  <a:pt x="0" y="2336800"/>
                </a:lnTo>
                <a:lnTo>
                  <a:pt x="0" y="794037"/>
                </a:lnTo>
                <a:lnTo>
                  <a:pt x="0" y="566059"/>
                </a:lnTo>
                <a:close/>
              </a:path>
            </a:pathLst>
          </a:custGeom>
        </p:spPr>
      </p:pic>
      <p:grpSp>
        <p:nvGrpSpPr>
          <p:cNvPr id="45" name="Group 39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46" name="Freeform: Shape 40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1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8891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41C6F-7079-CE4B-8E12-B70F02AA0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What is left to do?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4738416-87C6-B248-AA6E-665D6F299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13344"/>
            <a:ext cx="5135293" cy="5248656"/>
          </a:xfrm>
        </p:spPr>
        <p:txBody>
          <a:bodyPr anchor="ctr">
            <a:normAutofit/>
          </a:bodyPr>
          <a:lstStyle/>
          <a:p>
            <a:r>
              <a:rPr lang="en-NL" dirty="0"/>
              <a:t>Continue improving user interface </a:t>
            </a:r>
          </a:p>
          <a:p>
            <a:r>
              <a:rPr lang="en-NL" dirty="0"/>
              <a:t>Social features (register, login, fr</a:t>
            </a:r>
            <a:r>
              <a:rPr lang="en-GB" dirty="0" err="1"/>
              <a:t>ie</a:t>
            </a:r>
            <a:r>
              <a:rPr lang="en-NL" dirty="0"/>
              <a:t>nds) </a:t>
            </a:r>
          </a:p>
          <a:p>
            <a:r>
              <a:rPr lang="en-NL" dirty="0"/>
              <a:t>Improved game customization </a:t>
            </a:r>
          </a:p>
          <a:p>
            <a:r>
              <a:rPr lang="en-NL" dirty="0"/>
              <a:t>Practice mode </a:t>
            </a:r>
          </a:p>
          <a:p>
            <a:r>
              <a:rPr lang="en-NL" dirty="0"/>
              <a:t>User profiles/achievements/statistics </a:t>
            </a:r>
          </a:p>
          <a:p>
            <a:r>
              <a:rPr lang="en-NL" dirty="0"/>
              <a:t>Expanding the database (users, adding more tricks) </a:t>
            </a:r>
          </a:p>
          <a:p>
            <a:r>
              <a:rPr lang="en-NL" dirty="0"/>
              <a:t>Improved trick visualizations </a:t>
            </a:r>
          </a:p>
          <a:p>
            <a:endParaRPr lang="en-NL" sz="2400" dirty="0"/>
          </a:p>
          <a:p>
            <a:endParaRPr lang="en-NL" sz="2400" dirty="0"/>
          </a:p>
        </p:txBody>
      </p:sp>
    </p:spTree>
    <p:extLst>
      <p:ext uri="{BB962C8B-B14F-4D97-AF65-F5344CB8AC3E}">
        <p14:creationId xmlns:p14="http://schemas.microsoft.com/office/powerpoint/2010/main" val="264928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erson jumping in the air with a skateboard&#10;&#10;Description automatically generated with medium confidence">
            <a:extLst>
              <a:ext uri="{FF2B5EF4-FFF2-40B4-BE49-F238E27FC236}">
                <a16:creationId xmlns:a16="http://schemas.microsoft.com/office/drawing/2014/main" id="{C1CF7A95-4E4E-8B49-B159-29689E44BF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9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6FEED02-7CC1-1042-87B9-FD1D672AC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48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310569C0-CCDD-734A-BA10-57E6EB14B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4CB5D3-BCD1-6C42-BCC3-F66137F71728}"/>
              </a:ext>
            </a:extLst>
          </p:cNvPr>
          <p:cNvSpPr txBox="1"/>
          <p:nvPr/>
        </p:nvSpPr>
        <p:spPr>
          <a:xfrm>
            <a:off x="8398933" y="568960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000" dirty="0">
                <a:solidFill>
                  <a:schemeClr val="bg1"/>
                </a:solidFill>
              </a:rPr>
              <a:t>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17152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icture containing aircraft&#10;&#10;Description automatically generated">
            <a:extLst>
              <a:ext uri="{FF2B5EF4-FFF2-40B4-BE49-F238E27FC236}">
                <a16:creationId xmlns:a16="http://schemas.microsoft.com/office/drawing/2014/main" id="{FB451C0A-BC08-1744-9664-7965ECAE3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553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BB77758D-C24E-0644-AC9E-A5A4FADDB2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97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5C84C2A-2AB3-6B48-A609-434F4DEC95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005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person doing a trick on a skateboard&#10;&#10;Description automatically generated with medium confidence">
            <a:extLst>
              <a:ext uri="{FF2B5EF4-FFF2-40B4-BE49-F238E27FC236}">
                <a16:creationId xmlns:a16="http://schemas.microsoft.com/office/drawing/2014/main" id="{D9F134C1-1CA8-2948-A5E1-E4C8DE3208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1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62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D8DDD-BBF1-4123-8DDB-3743FB9E8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Battle Royale – Gamification </a:t>
            </a:r>
          </a:p>
        </p:txBody>
      </p:sp>
      <p:pic>
        <p:nvPicPr>
          <p:cNvPr id="5" name="Content Placeholder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D9D22BFC-BD83-F941-8526-5695789F6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246" b="-2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4062479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99</Words>
  <Application>Microsoft Macintosh PowerPoint</Application>
  <PresentationFormat>Widescreen</PresentationFormat>
  <Paragraphs>14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Battle Royale – Gamification </vt:lpstr>
      <vt:lpstr>Leaderboards   &amp; Achievements </vt:lpstr>
      <vt:lpstr>PowerPoint Presentation</vt:lpstr>
      <vt:lpstr>Learning, Visualization   &amp; Challenges   </vt:lpstr>
      <vt:lpstr>What is left to do?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Broek, Raymund ten (Stud. FHML / Alumni FHML)</dc:creator>
  <cp:lastModifiedBy>Raymund Ten Broek</cp:lastModifiedBy>
  <cp:revision>9</cp:revision>
  <dcterms:created xsi:type="dcterms:W3CDTF">2021-12-05T14:53:42Z</dcterms:created>
  <dcterms:modified xsi:type="dcterms:W3CDTF">2022-02-14T09:40:52Z</dcterms:modified>
</cp:coreProperties>
</file>

<file path=docProps/thumbnail.jpeg>
</file>